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70" r:id="rId4"/>
    <p:sldId id="260" r:id="rId5"/>
    <p:sldId id="261" r:id="rId6"/>
    <p:sldId id="262" r:id="rId7"/>
    <p:sldId id="266" r:id="rId8"/>
    <p:sldId id="265" r:id="rId9"/>
    <p:sldId id="263" r:id="rId10"/>
    <p:sldId id="264" r:id="rId11"/>
    <p:sldId id="268" r:id="rId12"/>
    <p:sldId id="269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4"/>
    <p:restoredTop sz="96925"/>
  </p:normalViewPr>
  <p:slideViewPr>
    <p:cSldViewPr snapToGrid="0" snapToObjects="1">
      <p:cViewPr varScale="1">
        <p:scale>
          <a:sx n="116" d="100"/>
          <a:sy n="116" d="100"/>
        </p:scale>
        <p:origin x="208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2C4D3-62A2-9749-816D-6115E591D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7A8C20-3F30-F34A-8893-F950B7395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F3274F-2EDD-CA40-8761-53475EEB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946C16-EDE4-364D-9C65-4F53451E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C92D37-4F44-9D43-AE57-E417E7D9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97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EC697-E5EF-A74D-A280-81FCB0E2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4F276C-0BE3-3D45-A5D8-E7AAB8B63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DAB1C7-4CF3-E24A-AED6-45391947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077405-2813-D946-80F7-8873B1A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E2F59C-7852-2B4D-9DEA-565FAAB3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04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FF15A3-0AD4-A442-BDD3-C710E409F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666139-09D0-A74B-8630-9004DC5EC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1E4870-06E9-4145-8501-BC8C1D14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14E10F-9731-E24F-A602-6AEBF5F0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9AF50C-A43A-1C4B-B9DE-D7A6F4A9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5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0C2BA-C5FC-4342-A9AD-53E44B3B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19E848-20CB-894E-BB13-772777AB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9812CD-71ED-7B41-8B4D-C02D2B03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DB5DED-7079-2748-B43A-27552BF2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773FE-CD1B-8D4C-83F4-27C13DF3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19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1EE47-DA0C-A948-B5DC-657D2C9F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034160-E9D3-104D-AE84-032D61386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1C568-9C21-B644-8497-2CB1E029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2399AE-BDE0-0847-83E9-2F515519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A221C1-BFD4-DE45-817F-DB7D48A3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84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D56EE-9CC6-1348-A703-9111E335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74E98A-A2E8-624B-800A-D75D53A97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035AC1-DE7A-5D43-A56A-1708B827A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3F0A36-A5AA-EC47-B3B4-D1578B67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1CC437-1C49-374E-A881-4CACFAED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DC3A00-DBC2-5C45-BCA4-BC59664B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31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3DC6B-2AF6-D247-B6B5-4AD6E2EE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64A5B0-0096-2843-B02E-AF75D6D6F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B32744-82E9-0946-B402-EAE515902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5DC104-C9A3-994B-8849-2C2AD927E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1FB741-88AF-A844-B15D-A4961F4D6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09ADD8A-D251-7049-BB5F-F1230794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A8CBCA3-2D7F-684A-991A-492A366A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1612DF-7596-7945-AD89-98340A7C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78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50044-7C1E-F548-948D-E413BAB2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34D1A7-4067-7740-948A-28F632B4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C18B9E6-D2F9-5247-B7B6-0635D3BE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E26D78-DFD6-8D4A-A7C5-6FAE159D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00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DBDD072-82BC-FB4A-9B44-F61D5DB0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65647EA-697F-1F4C-81BC-FD05B8FB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1CF13B-8578-404D-83E0-8D6E0E82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62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2268B-E576-F94B-96DB-907C50E8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76C74-04FC-3F4C-8510-4F9D9779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BC3AD1-AE1A-A24C-BACE-B8FB5FA3C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B06A54-97EB-1C42-931D-27BF771F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562C10-9FBA-3349-AD82-6CD2C65D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E8195B-9FF3-3E42-B61F-A350CF41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95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B2EDD-2503-DC48-B99E-C5FFC410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57E8B67-ACDD-444F-A603-B91BB780B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17A49E-8CDF-6847-9983-D5B4A01E8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BD7340-B2EF-724C-B123-67A57F47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5BE4C8-93BB-4443-98D3-44E3150B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12F7E-22B6-D04E-AC78-0B640A10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08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A3BAFE-C0B8-004B-874C-481F3CA6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EC678D-8E80-0B4C-8541-3AD67048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0D4A1A-5A2E-934A-945F-274BFDD03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CA58-BBC3-DA42-9ABE-53CC833F58EA}" type="datetimeFigureOut">
              <a:rPr lang="nl-NL" smtClean="0"/>
              <a:t>11-03-2020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D46B4C-98B0-3442-B8FF-49D36C7A2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351696-F58A-3044-A4A4-41CE56E4E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FDF8-FF5B-1E4B-B50B-D64E6B907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4BF4FB-544C-3548-B2CB-8B490518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79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6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4BF4FB-544C-3548-B2CB-8B490518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512634"/>
            <a:ext cx="12192001" cy="861059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0F1632D-DC4A-4A44-BC16-B6E89B743BDD}"/>
              </a:ext>
            </a:extLst>
          </p:cNvPr>
          <p:cNvSpPr/>
          <p:nvPr/>
        </p:nvSpPr>
        <p:spPr>
          <a:xfrm>
            <a:off x="256476" y="-3021982"/>
            <a:ext cx="13961327" cy="51184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535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4BF4FB-544C-3548-B2CB-8B490518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79" y="0"/>
            <a:ext cx="97104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6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4B3A746-7A73-A84E-9F4B-64196947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3556" y="0"/>
            <a:ext cx="24561106" cy="173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64D5DC3-B995-D14D-BB91-4F67455B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00206" cy="450015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CEC761-2CA9-3445-B06D-FD44C1E11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207" y="0"/>
            <a:ext cx="6191793" cy="478896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A97C86A-3867-2B44-AB63-3596F3815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0155"/>
            <a:ext cx="12233700" cy="535817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7E205A8-B41C-A147-9CC2-4E9250B02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021" y="2873828"/>
            <a:ext cx="3911947" cy="29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4BF4FB-544C-3548-B2CB-8B490518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43839" y="-11169545"/>
            <a:ext cx="25525732" cy="180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2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4BF4FB-544C-3548-B2CB-8B490518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79" y="0"/>
            <a:ext cx="971044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1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0AF3B1B-DF04-BA4D-A605-8264CDC7F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" r="-365"/>
          <a:stretch/>
        </p:blipFill>
        <p:spPr>
          <a:xfrm>
            <a:off x="0" y="0"/>
            <a:ext cx="20160278" cy="14253946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24A617A5-29B7-CD4B-BE8A-9BFA5349890A}"/>
              </a:ext>
            </a:extLst>
          </p:cNvPr>
          <p:cNvSpPr/>
          <p:nvPr/>
        </p:nvSpPr>
        <p:spPr>
          <a:xfrm>
            <a:off x="-1" y="5174166"/>
            <a:ext cx="14307015" cy="39698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39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0AF3B1B-DF04-BA4D-A605-8264CDC7F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" r="-365"/>
          <a:stretch/>
        </p:blipFill>
        <p:spPr>
          <a:xfrm>
            <a:off x="-7890219" y="0"/>
            <a:ext cx="20160278" cy="1425394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36D02F5-653B-094B-B2CA-80A26DD6FCDB}"/>
              </a:ext>
            </a:extLst>
          </p:cNvPr>
          <p:cNvSpPr/>
          <p:nvPr/>
        </p:nvSpPr>
        <p:spPr>
          <a:xfrm>
            <a:off x="-2509026" y="5174166"/>
            <a:ext cx="14307015" cy="39698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48955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0AF3B1B-DF04-BA4D-A605-8264CDC7F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" r="-365"/>
          <a:stretch/>
        </p:blipFill>
        <p:spPr>
          <a:xfrm>
            <a:off x="78441" y="-1838070"/>
            <a:ext cx="12299413" cy="869607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053CB08-E6DF-3B44-AE83-18EB8C91DE88}"/>
              </a:ext>
            </a:extLst>
          </p:cNvPr>
          <p:cNvSpPr/>
          <p:nvPr/>
        </p:nvSpPr>
        <p:spPr>
          <a:xfrm>
            <a:off x="-970156" y="-2118731"/>
            <a:ext cx="13348010" cy="366875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836173C-5FC9-DD4A-92BE-82EA9FCC9682}"/>
              </a:ext>
            </a:extLst>
          </p:cNvPr>
          <p:cNvSpPr/>
          <p:nvPr/>
        </p:nvSpPr>
        <p:spPr>
          <a:xfrm>
            <a:off x="-702527" y="3836020"/>
            <a:ext cx="13348010" cy="366875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2704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0AF3B1B-DF04-BA4D-A605-8264CDC7F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" r="-365"/>
          <a:stretch/>
        </p:blipFill>
        <p:spPr>
          <a:xfrm>
            <a:off x="0" y="-3534938"/>
            <a:ext cx="12192000" cy="86201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053CB08-E6DF-3B44-AE83-18EB8C91DE88}"/>
              </a:ext>
            </a:extLst>
          </p:cNvPr>
          <p:cNvSpPr/>
          <p:nvPr/>
        </p:nvSpPr>
        <p:spPr>
          <a:xfrm>
            <a:off x="-925552" y="-1594624"/>
            <a:ext cx="13348010" cy="366875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8076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4BF4FB-544C-3548-B2CB-8B490518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79" y="0"/>
            <a:ext cx="97104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4BF4FB-544C-3548-B2CB-8B490518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" y="0"/>
            <a:ext cx="24665776" cy="174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6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4BF4FB-544C-3548-B2CB-8B490518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861059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04ECD02-CBE1-114C-9E56-82207E7C34EA}"/>
              </a:ext>
            </a:extLst>
          </p:cNvPr>
          <p:cNvSpPr/>
          <p:nvPr/>
        </p:nvSpPr>
        <p:spPr>
          <a:xfrm>
            <a:off x="0" y="3166945"/>
            <a:ext cx="13961327" cy="51184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1666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4BF4FB-544C-3548-B2CB-8B490518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37458"/>
            <a:ext cx="12192001" cy="861059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0F1632D-DC4A-4A44-BC16-B6E89B743BDD}"/>
              </a:ext>
            </a:extLst>
          </p:cNvPr>
          <p:cNvSpPr/>
          <p:nvPr/>
        </p:nvSpPr>
        <p:spPr>
          <a:xfrm>
            <a:off x="0" y="-2866259"/>
            <a:ext cx="14217804" cy="51184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04ECD02-CBE1-114C-9E56-82207E7C34EA}"/>
              </a:ext>
            </a:extLst>
          </p:cNvPr>
          <p:cNvSpPr/>
          <p:nvPr/>
        </p:nvSpPr>
        <p:spPr>
          <a:xfrm>
            <a:off x="256477" y="4555835"/>
            <a:ext cx="13961327" cy="51184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8095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Macintosh PowerPoint</Application>
  <PresentationFormat>Breedbeeld</PresentationFormat>
  <Paragraphs>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20</cp:revision>
  <dcterms:created xsi:type="dcterms:W3CDTF">2020-03-11T15:53:07Z</dcterms:created>
  <dcterms:modified xsi:type="dcterms:W3CDTF">2020-03-11T18:10:20Z</dcterms:modified>
</cp:coreProperties>
</file>